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5AAC3A-18B7-4559-9A41-547558E35D42}" v="92" dt="2025-03-01T06:16:43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Estiven Pinzon Rojas" userId="S::cepinzon293@soy.sena.edu.co::0d96c4cf-30dc-48d6-bada-117b288dedf5" providerId="AD" clId="Web-{315AAC3A-18B7-4559-9A41-547558E35D42}"/>
    <pc:docChg chg="addSld delSld modSld modMainMaster">
      <pc:chgData name="Cristian Estiven Pinzon Rojas" userId="S::cepinzon293@soy.sena.edu.co::0d96c4cf-30dc-48d6-bada-117b288dedf5" providerId="AD" clId="Web-{315AAC3A-18B7-4559-9A41-547558E35D42}" dt="2025-03-01T06:16:43.865" v="81" actId="1076"/>
      <pc:docMkLst>
        <pc:docMk/>
      </pc:docMkLst>
      <pc:sldChg chg="addSp delSp modSp add del mod">
        <pc:chgData name="Cristian Estiven Pinzon Rojas" userId="S::cepinzon293@soy.sena.edu.co::0d96c4cf-30dc-48d6-bada-117b288dedf5" providerId="AD" clId="Web-{315AAC3A-18B7-4559-9A41-547558E35D42}" dt="2025-03-01T06:16:43.865" v="81" actId="1076"/>
        <pc:sldMkLst>
          <pc:docMk/>
          <pc:sldMk cId="0" sldId="256"/>
        </pc:sldMkLst>
        <pc:spChg chg="add del mod">
          <ac:chgData name="Cristian Estiven Pinzon Rojas" userId="S::cepinzon293@soy.sena.edu.co::0d96c4cf-30dc-48d6-bada-117b288dedf5" providerId="AD" clId="Web-{315AAC3A-18B7-4559-9A41-547558E35D42}" dt="2025-03-01T06:09:44.557" v="4"/>
          <ac:spMkLst>
            <pc:docMk/>
            <pc:sldMk cId="0" sldId="256"/>
            <ac:spMk id="2" creationId="{F5281B10-8002-C2F7-EBA1-1878615EDDA5}"/>
          </ac:spMkLst>
        </pc:spChg>
        <pc:spChg chg="mod">
          <ac:chgData name="Cristian Estiven Pinzon Rojas" userId="S::cepinzon293@soy.sena.edu.co::0d96c4cf-30dc-48d6-bada-117b288dedf5" providerId="AD" clId="Web-{315AAC3A-18B7-4559-9A41-547558E35D42}" dt="2025-03-01T06:14:38.268" v="74" actId="20577"/>
          <ac:spMkLst>
            <pc:docMk/>
            <pc:sldMk cId="0" sldId="256"/>
            <ac:spMk id="54" creationId="{00000000-0000-0000-0000-000000000000}"/>
          </ac:spMkLst>
        </pc:spChg>
        <pc:spChg chg="mod">
          <ac:chgData name="Cristian Estiven Pinzon Rojas" userId="S::cepinzon293@soy.sena.edu.co::0d96c4cf-30dc-48d6-bada-117b288dedf5" providerId="AD" clId="Web-{315AAC3A-18B7-4559-9A41-547558E35D42}" dt="2025-03-01T06:15:09.331" v="78" actId="20577"/>
          <ac:spMkLst>
            <pc:docMk/>
            <pc:sldMk cId="0" sldId="256"/>
            <ac:spMk id="55" creationId="{00000000-0000-0000-0000-000000000000}"/>
          </ac:spMkLst>
        </pc:spChg>
        <pc:picChg chg="add del mod">
          <ac:chgData name="Cristian Estiven Pinzon Rojas" userId="S::cepinzon293@soy.sena.edu.co::0d96c4cf-30dc-48d6-bada-117b288dedf5" providerId="AD" clId="Web-{315AAC3A-18B7-4559-9A41-547558E35D42}" dt="2025-03-01T06:11:17.717" v="23"/>
          <ac:picMkLst>
            <pc:docMk/>
            <pc:sldMk cId="0" sldId="256"/>
            <ac:picMk id="3" creationId="{CEF18DFE-5573-8A91-5514-90EA893A5801}"/>
          </ac:picMkLst>
        </pc:picChg>
        <pc:picChg chg="add mod ord">
          <ac:chgData name="Cristian Estiven Pinzon Rojas" userId="S::cepinzon293@soy.sena.edu.co::0d96c4cf-30dc-48d6-bada-117b288dedf5" providerId="AD" clId="Web-{315AAC3A-18B7-4559-9A41-547558E35D42}" dt="2025-03-01T06:16:43.865" v="81" actId="1076"/>
          <ac:picMkLst>
            <pc:docMk/>
            <pc:sldMk cId="0" sldId="256"/>
            <ac:picMk id="4" creationId="{A819606B-4D66-2894-7576-B9A25317178C}"/>
          </ac:picMkLst>
        </pc:picChg>
        <pc:picChg chg="add del">
          <ac:chgData name="Cristian Estiven Pinzon Rojas" userId="S::cepinzon293@soy.sena.edu.co::0d96c4cf-30dc-48d6-bada-117b288dedf5" providerId="AD" clId="Web-{315AAC3A-18B7-4559-9A41-547558E35D42}" dt="2025-03-01T06:10:14.559" v="10"/>
          <ac:picMkLst>
            <pc:docMk/>
            <pc:sldMk cId="0" sldId="256"/>
            <ac:picMk id="56" creationId="{00000000-0000-0000-0000-000000000000}"/>
          </ac:picMkLst>
        </pc:picChg>
      </pc:sldChg>
      <pc:sldChg chg="addSp delSp modSp mod">
        <pc:chgData name="Cristian Estiven Pinzon Rojas" userId="S::cepinzon293@soy.sena.edu.co::0d96c4cf-30dc-48d6-bada-117b288dedf5" providerId="AD" clId="Web-{315AAC3A-18B7-4559-9A41-547558E35D42}" dt="2025-03-01T06:13:06.360" v="46" actId="14100"/>
        <pc:sldMkLst>
          <pc:docMk/>
          <pc:sldMk cId="0" sldId="257"/>
        </pc:sldMkLst>
        <pc:picChg chg="add del mod">
          <ac:chgData name="Cristian Estiven Pinzon Rojas" userId="S::cepinzon293@soy.sena.edu.co::0d96c4cf-30dc-48d6-bada-117b288dedf5" providerId="AD" clId="Web-{315AAC3A-18B7-4559-9A41-547558E35D42}" dt="2025-03-01T06:12:14.499" v="26"/>
          <ac:picMkLst>
            <pc:docMk/>
            <pc:sldMk cId="0" sldId="257"/>
            <ac:picMk id="2" creationId="{50C0E1CE-AE83-196B-A9CE-65DD63908CD8}"/>
          </ac:picMkLst>
        </pc:picChg>
        <pc:picChg chg="add mod">
          <ac:chgData name="Cristian Estiven Pinzon Rojas" userId="S::cepinzon293@soy.sena.edu.co::0d96c4cf-30dc-48d6-bada-117b288dedf5" providerId="AD" clId="Web-{315AAC3A-18B7-4559-9A41-547558E35D42}" dt="2025-03-01T06:13:06.360" v="46" actId="14100"/>
          <ac:picMkLst>
            <pc:docMk/>
            <pc:sldMk cId="0" sldId="257"/>
            <ac:picMk id="3" creationId="{18496DFF-C549-06F9-D99B-461729689B40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2:10.077" v="24"/>
          <ac:picMkLst>
            <pc:docMk/>
            <pc:sldMk cId="0" sldId="257"/>
            <ac:picMk id="66" creationId="{00000000-0000-0000-0000-000000000000}"/>
          </ac:picMkLst>
        </pc:picChg>
      </pc:sldChg>
      <pc:sldChg chg="addSp delSp modSp mod">
        <pc:chgData name="Cristian Estiven Pinzon Rojas" userId="S::cepinzon293@soy.sena.edu.co::0d96c4cf-30dc-48d6-bada-117b288dedf5" providerId="AD" clId="Web-{315AAC3A-18B7-4559-9A41-547558E35D42}" dt="2025-03-01T06:13:00.860" v="44" actId="14100"/>
        <pc:sldMkLst>
          <pc:docMk/>
          <pc:sldMk cId="0" sldId="258"/>
        </pc:sldMkLst>
        <pc:picChg chg="add mod">
          <ac:chgData name="Cristian Estiven Pinzon Rojas" userId="S::cepinzon293@soy.sena.edu.co::0d96c4cf-30dc-48d6-bada-117b288dedf5" providerId="AD" clId="Web-{315AAC3A-18B7-4559-9A41-547558E35D42}" dt="2025-03-01T06:13:00.860" v="44" actId="14100"/>
          <ac:picMkLst>
            <pc:docMk/>
            <pc:sldMk cId="0" sldId="258"/>
            <ac:picMk id="3" creationId="{3A392554-9691-74ED-CCD0-6AB98C283DB9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2:46" v="38"/>
          <ac:picMkLst>
            <pc:docMk/>
            <pc:sldMk cId="0" sldId="258"/>
            <ac:picMk id="74" creationId="{00000000-0000-0000-0000-000000000000}"/>
          </ac:picMkLst>
        </pc:picChg>
      </pc:sldChg>
      <pc:sldChg chg="addSp delSp modSp mod">
        <pc:chgData name="Cristian Estiven Pinzon Rojas" userId="S::cepinzon293@soy.sena.edu.co::0d96c4cf-30dc-48d6-bada-117b288dedf5" providerId="AD" clId="Web-{315AAC3A-18B7-4559-9A41-547558E35D42}" dt="2025-03-01T06:12:55.891" v="43" actId="14100"/>
        <pc:sldMkLst>
          <pc:docMk/>
          <pc:sldMk cId="0" sldId="259"/>
        </pc:sldMkLst>
        <pc:picChg chg="add mod">
          <ac:chgData name="Cristian Estiven Pinzon Rojas" userId="S::cepinzon293@soy.sena.edu.co::0d96c4cf-30dc-48d6-bada-117b288dedf5" providerId="AD" clId="Web-{315AAC3A-18B7-4559-9A41-547558E35D42}" dt="2025-03-01T06:12:55.891" v="43" actId="14100"/>
          <ac:picMkLst>
            <pc:docMk/>
            <pc:sldMk cId="0" sldId="259"/>
            <ac:picMk id="3" creationId="{A674C692-4999-4847-B497-EEAF93DA2705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2:51.656" v="40"/>
          <ac:picMkLst>
            <pc:docMk/>
            <pc:sldMk cId="0" sldId="259"/>
            <ac:picMk id="82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13.141" v="48"/>
        <pc:sldMkLst>
          <pc:docMk/>
          <pc:sldMk cId="0" sldId="260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13.141" v="48"/>
          <ac:picMkLst>
            <pc:docMk/>
            <pc:sldMk cId="0" sldId="260"/>
            <ac:picMk id="3" creationId="{0B7BD035-C88B-7614-4384-256FF2AEB070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12.360" v="47"/>
          <ac:picMkLst>
            <pc:docMk/>
            <pc:sldMk cId="0" sldId="260"/>
            <ac:picMk id="90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18.501" v="50"/>
        <pc:sldMkLst>
          <pc:docMk/>
          <pc:sldMk cId="0" sldId="261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18.501" v="50"/>
          <ac:picMkLst>
            <pc:docMk/>
            <pc:sldMk cId="0" sldId="261"/>
            <ac:picMk id="3" creationId="{DED15150-C761-CEA4-C479-1408D2250E80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17.235" v="49"/>
          <ac:picMkLst>
            <pc:docMk/>
            <pc:sldMk cId="0" sldId="261"/>
            <ac:picMk id="98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22.235" v="52"/>
        <pc:sldMkLst>
          <pc:docMk/>
          <pc:sldMk cId="0" sldId="262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22.235" v="52"/>
          <ac:picMkLst>
            <pc:docMk/>
            <pc:sldMk cId="0" sldId="262"/>
            <ac:picMk id="3" creationId="{86329C6C-2E80-0596-CF0A-5984C8041DAA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21.938" v="51"/>
          <ac:picMkLst>
            <pc:docMk/>
            <pc:sldMk cId="0" sldId="262"/>
            <ac:picMk id="106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31.501" v="54"/>
        <pc:sldMkLst>
          <pc:docMk/>
          <pc:sldMk cId="0" sldId="263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31.501" v="54"/>
          <ac:picMkLst>
            <pc:docMk/>
            <pc:sldMk cId="0" sldId="263"/>
            <ac:picMk id="3" creationId="{6760DA3A-9F03-71CC-0A71-B6630AA623CD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31.173" v="53"/>
          <ac:picMkLst>
            <pc:docMk/>
            <pc:sldMk cId="0" sldId="263"/>
            <ac:picMk id="114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34.548" v="56"/>
        <pc:sldMkLst>
          <pc:docMk/>
          <pc:sldMk cId="0" sldId="264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34.548" v="56"/>
          <ac:picMkLst>
            <pc:docMk/>
            <pc:sldMk cId="0" sldId="264"/>
            <ac:picMk id="3" creationId="{4922CBC1-900F-2EFA-D9B7-533BE1396561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34.220" v="55"/>
          <ac:picMkLst>
            <pc:docMk/>
            <pc:sldMk cId="0" sldId="264"/>
            <ac:picMk id="122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37.095" v="58"/>
        <pc:sldMkLst>
          <pc:docMk/>
          <pc:sldMk cId="0" sldId="265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37.095" v="58"/>
          <ac:picMkLst>
            <pc:docMk/>
            <pc:sldMk cId="0" sldId="265"/>
            <ac:picMk id="3" creationId="{08489932-BE03-75FC-62FF-E2899E5A9150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36.782" v="57"/>
          <ac:picMkLst>
            <pc:docMk/>
            <pc:sldMk cId="0" sldId="265"/>
            <ac:picMk id="130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42.173" v="60"/>
        <pc:sldMkLst>
          <pc:docMk/>
          <pc:sldMk cId="0" sldId="266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42.173" v="60"/>
          <ac:picMkLst>
            <pc:docMk/>
            <pc:sldMk cId="0" sldId="266"/>
            <ac:picMk id="3" creationId="{59C10CA9-CF72-D731-7257-F52411E45296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41.876" v="59"/>
          <ac:picMkLst>
            <pc:docMk/>
            <pc:sldMk cId="0" sldId="266"/>
            <ac:picMk id="138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45.845" v="62"/>
        <pc:sldMkLst>
          <pc:docMk/>
          <pc:sldMk cId="0" sldId="267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45.845" v="62"/>
          <ac:picMkLst>
            <pc:docMk/>
            <pc:sldMk cId="0" sldId="267"/>
            <ac:picMk id="3" creationId="{89B33539-8F76-17BF-9A4E-8923BE9A1C71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45.439" v="61"/>
          <ac:picMkLst>
            <pc:docMk/>
            <pc:sldMk cId="0" sldId="267"/>
            <ac:picMk id="146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48.986" v="64"/>
        <pc:sldMkLst>
          <pc:docMk/>
          <pc:sldMk cId="0" sldId="268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48.986" v="64"/>
          <ac:picMkLst>
            <pc:docMk/>
            <pc:sldMk cId="0" sldId="268"/>
            <ac:picMk id="3" creationId="{A93044F5-BE25-A8ED-304A-A3F76A901190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48.533" v="63"/>
          <ac:picMkLst>
            <pc:docMk/>
            <pc:sldMk cId="0" sldId="268"/>
            <ac:picMk id="155" creationId="{00000000-0000-0000-0000-000000000000}"/>
          </ac:picMkLst>
        </pc:picChg>
      </pc:sldChg>
      <pc:sldChg chg="addSp delSp mod">
        <pc:chgData name="Cristian Estiven Pinzon Rojas" userId="S::cepinzon293@soy.sena.edu.co::0d96c4cf-30dc-48d6-bada-117b288dedf5" providerId="AD" clId="Web-{315AAC3A-18B7-4559-9A41-547558E35D42}" dt="2025-03-01T06:13:54.595" v="66"/>
        <pc:sldMkLst>
          <pc:docMk/>
          <pc:sldMk cId="0" sldId="269"/>
        </pc:sldMkLst>
        <pc:picChg chg="add">
          <ac:chgData name="Cristian Estiven Pinzon Rojas" userId="S::cepinzon293@soy.sena.edu.co::0d96c4cf-30dc-48d6-bada-117b288dedf5" providerId="AD" clId="Web-{315AAC3A-18B7-4559-9A41-547558E35D42}" dt="2025-03-01T06:13:54.595" v="66"/>
          <ac:picMkLst>
            <pc:docMk/>
            <pc:sldMk cId="0" sldId="269"/>
            <ac:picMk id="3" creationId="{2F27BD26-831C-89E9-CEAA-915A2CD509E8}"/>
          </ac:picMkLst>
        </pc:picChg>
        <pc:picChg chg="del">
          <ac:chgData name="Cristian Estiven Pinzon Rojas" userId="S::cepinzon293@soy.sena.edu.co::0d96c4cf-30dc-48d6-bada-117b288dedf5" providerId="AD" clId="Web-{315AAC3A-18B7-4559-9A41-547558E35D42}" dt="2025-03-01T06:13:54.205" v="65"/>
          <ac:picMkLst>
            <pc:docMk/>
            <pc:sldMk cId="0" sldId="269"/>
            <ac:picMk id="163" creationId="{00000000-0000-0000-0000-000000000000}"/>
          </ac:picMkLst>
        </pc:picChg>
      </pc:sldChg>
      <pc:sldChg chg="add del replId">
        <pc:chgData name="Cristian Estiven Pinzon Rojas" userId="S::cepinzon293@soy.sena.edu.co::0d96c4cf-30dc-48d6-bada-117b288dedf5" providerId="AD" clId="Web-{315AAC3A-18B7-4559-9A41-547558E35D42}" dt="2025-03-01T06:10:02.527" v="8"/>
        <pc:sldMkLst>
          <pc:docMk/>
          <pc:sldMk cId="181512861" sldId="270"/>
        </pc:sldMkLst>
      </pc:sldChg>
      <pc:sldChg chg="add del replId">
        <pc:chgData name="Cristian Estiven Pinzon Rojas" userId="S::cepinzon293@soy.sena.edu.co::0d96c4cf-30dc-48d6-bada-117b288dedf5" providerId="AD" clId="Web-{315AAC3A-18B7-4559-9A41-547558E35D42}" dt="2025-03-01T06:10:17.043" v="12"/>
        <pc:sldMkLst>
          <pc:docMk/>
          <pc:sldMk cId="1667324187" sldId="270"/>
        </pc:sldMkLst>
      </pc:sldChg>
      <pc:sldChg chg="add del replId">
        <pc:chgData name="Cristian Estiven Pinzon Rojas" userId="S::cepinzon293@soy.sena.edu.co::0d96c4cf-30dc-48d6-bada-117b288dedf5" providerId="AD" clId="Web-{315AAC3A-18B7-4559-9A41-547558E35D42}" dt="2025-03-01T06:10:23.356" v="14"/>
        <pc:sldMkLst>
          <pc:docMk/>
          <pc:sldMk cId="4028279427" sldId="270"/>
        </pc:sldMkLst>
      </pc:sldChg>
      <pc:sldMasterChg chg="mod setBg modSldLayout">
        <pc:chgData name="Cristian Estiven Pinzon Rojas" userId="S::cepinzon293@soy.sena.edu.co::0d96c4cf-30dc-48d6-bada-117b288dedf5" providerId="AD" clId="Web-{315AAC3A-18B7-4559-9A41-547558E35D42}" dt="2025-03-01T06:11:17.717" v="23"/>
        <pc:sldMasterMkLst>
          <pc:docMk/>
          <pc:sldMasterMk cId="0" sldId="2147483659"/>
        </pc:sldMasterMkLst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48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49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0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1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2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3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4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5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6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7"/>
          </pc:sldLayoutMkLst>
        </pc:sldLayoutChg>
        <pc:sldLayoutChg chg="mod">
          <pc:chgData name="Cristian Estiven Pinzon Rojas" userId="S::cepinzon293@soy.sena.edu.co::0d96c4cf-30dc-48d6-bada-117b288dedf5" providerId="AD" clId="Web-{315AAC3A-18B7-4559-9A41-547558E35D42}" dt="2025-03-01T06:11:17.717" v="23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de1007da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de1007da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de1007da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de1007da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0de1007da7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0de1007da7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0de1007da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0de1007da7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0de1007da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0de1007da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de1007d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de1007d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e1007da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e1007da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de1007da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de1007da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de1007da7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de1007da7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0de1007da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0de1007da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de1007da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de1007da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de1007da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0de1007da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0de1007da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0de1007da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Logotipo&#10;&#10;El contenido generado por inteligencia artificial puede ser incorrecto.">
            <a:extLst>
              <a:ext uri="{FF2B5EF4-FFF2-40B4-BE49-F238E27FC236}">
                <a16:creationId xmlns:a16="http://schemas.microsoft.com/office/drawing/2014/main" id="{A819606B-4D66-2894-7576-B9A253171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166" y="979885"/>
            <a:ext cx="4029075" cy="2790825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s" dirty="0"/>
              <a:t>HAPPY PAWS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indent="0"/>
            <a:r>
              <a:rPr lang="es" dirty="0"/>
              <a:t>"La aplicación que te permite cuidar de tus mascotas, siempre y en cualquier lugar"</a:t>
            </a:r>
            <a:endParaRPr lang="es-ES" dirty="0"/>
          </a:p>
        </p:txBody>
      </p:sp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CEF18DFE-5573-8A91-5514-90EA893A5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9029" y="4035746"/>
            <a:ext cx="921545" cy="9215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Modelo de negocio</a:t>
            </a:r>
            <a:endParaRPr dirty="0"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dirty="0"/>
              <a:t>Cliente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dirty="0"/>
              <a:t>Costos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dirty="0"/>
              <a:t>Precios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dirty="0"/>
              <a:t>Utilidades</a:t>
            </a:r>
            <a:br>
              <a:rPr lang="es"/>
            </a:br>
            <a:r>
              <a:rPr lang="es" dirty="0"/>
              <a:t>Ganancias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dirty="0"/>
              <a:t>Operación</a:t>
            </a:r>
            <a:endParaRPr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950" y="445025"/>
            <a:ext cx="4625024" cy="462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08489932-BE03-75FC-62FF-E2899E5A9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de crecimiento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Estrategias para capturar mercado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Promoción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Fidelización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697" y="1740675"/>
            <a:ext cx="4903051" cy="327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59C10CA9-CF72-D731-7257-F52411E45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- detalle</a:t>
            </a: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950" y="1243975"/>
            <a:ext cx="6514650" cy="366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89B33539-8F76-17BF-9A4E-8923BE9A1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Qué necesitas de los jurados</a:t>
            </a:r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Conocer los jurados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 qué creen que ellos los pueden ayudar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700" y="2100550"/>
            <a:ext cx="3020174" cy="233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100" y="1856338"/>
            <a:ext cx="4118249" cy="274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A93044F5-BE25-A8ED-304A-A3F76A901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Call to action</a:t>
            </a:r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QR - Landing page p4s.co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Síguenos en redes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Inscríbete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Etc.</a:t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6025" y="1662600"/>
            <a:ext cx="5336276" cy="310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2F27BD26-831C-89E9-CEAA-915A2CD50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00" y="2416350"/>
            <a:ext cx="3304600" cy="24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Título del problema que estás abordando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831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Preguntas relevantes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Enunciados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Cifras grandes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8869" y="1373419"/>
            <a:ext cx="3950750" cy="210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7675" y="2601825"/>
            <a:ext cx="3450125" cy="230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18496DFF-C549-06F9-D99B-461729689B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- general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Intereses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Capacidades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Habilidades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¿Qué los hace únicos?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Origen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Escuela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1375" y="1187750"/>
            <a:ext cx="4588524" cy="286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3A392554-9691-74ED-CCD0-6AB98C283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520" y="4375544"/>
            <a:ext cx="642940" cy="642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 del problema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Claridad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Cifras detalladas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Regiones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Personas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Comportamientos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Estudios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725" y="1304875"/>
            <a:ext cx="5376899" cy="30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A674C692-4999-4847-B497-EEAF93DA2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7817" y="4464841"/>
            <a:ext cx="607221" cy="5536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: ¿Cómo debería ser?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 de cómo</a:t>
            </a:r>
            <a:br>
              <a:rPr lang="es"/>
            </a:br>
            <a:r>
              <a:rPr lang="es"/>
              <a:t>abordaron el problema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b="1"/>
              <a:t>Deberíamos poder</a:t>
            </a:r>
            <a:br>
              <a:rPr lang="es" b="1"/>
            </a:br>
            <a:r>
              <a:rPr lang="es" b="1"/>
              <a:t>realizar xyz</a:t>
            </a:r>
            <a:br>
              <a:rPr lang="es" b="1"/>
            </a:br>
            <a:br>
              <a:rPr lang="es" b="1"/>
            </a:br>
            <a:r>
              <a:rPr lang="es" b="1"/>
              <a:t>Contaríamos con </a:t>
            </a:r>
            <a:br>
              <a:rPr lang="es" b="1"/>
            </a:br>
            <a:r>
              <a:rPr lang="es" b="1"/>
              <a:t>apoyo de xyz</a:t>
            </a:r>
            <a:endParaRPr b="1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650" y="1017725"/>
            <a:ext cx="3232750" cy="323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0B7BD035-C88B-7614-4384-256FF2AEB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: Por esta razón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Uniendo lo anterior,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Decidimos usar estas</a:t>
            </a:r>
            <a:br>
              <a:rPr lang="es"/>
            </a:br>
            <a:r>
              <a:rPr lang="es"/>
              <a:t>librerías, conceptos,</a:t>
            </a:r>
            <a:br>
              <a:rPr lang="es"/>
            </a:br>
            <a:r>
              <a:rPr lang="es"/>
              <a:t>herramientas, frameworks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Para crear: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Web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Etc.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0676" y="846050"/>
            <a:ext cx="4474062" cy="412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DED15150-C761-CEA4-C479-1408D2250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general - prototipo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Pantallas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UI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Procesos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Generales acerca del</a:t>
            </a:r>
            <a:br>
              <a:rPr lang="es"/>
            </a:br>
            <a:r>
              <a:rPr lang="es"/>
              <a:t>uso del prototipo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1431238"/>
            <a:ext cx="5082451" cy="285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86329C6C-2E80-0596-CF0A-5984C8041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Solución general - prototipo a detalle</a:t>
            </a:r>
            <a:endParaRPr dirty="0"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02450"/>
            <a:ext cx="85725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6760DA3A-9F03-71CC-0A71-B6630AA62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- Tecnología usada, aplicada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975" y="1314000"/>
            <a:ext cx="6970001" cy="34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ESCARGAR LOGO SENA - Historia y Significado del Logo">
            <a:extLst>
              <a:ext uri="{FF2B5EF4-FFF2-40B4-BE49-F238E27FC236}">
                <a16:creationId xmlns:a16="http://schemas.microsoft.com/office/drawing/2014/main" id="{4922CBC1-900F-2EFA-D9B7-533BE1396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957" y="4321965"/>
            <a:ext cx="571503" cy="5715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14</Slides>
  <Notes>14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Simple Light</vt:lpstr>
      <vt:lpstr>HAPPY PAWS</vt:lpstr>
      <vt:lpstr>Título del problema que estás abordando</vt:lpstr>
      <vt:lpstr>Equipo - general</vt:lpstr>
      <vt:lpstr>Contexto del problema</vt:lpstr>
      <vt:lpstr>Solución : ¿Cómo debería ser?</vt:lpstr>
      <vt:lpstr>Solución : Por esta razón</vt:lpstr>
      <vt:lpstr>Solución general - prototipo</vt:lpstr>
      <vt:lpstr>Solución general - prototipo a detalle</vt:lpstr>
      <vt:lpstr>Solución - Tecnología usada, aplicada</vt:lpstr>
      <vt:lpstr>Modelo de negocio</vt:lpstr>
      <vt:lpstr>Modelo de crecimiento</vt:lpstr>
      <vt:lpstr>Equipo - detalle</vt:lpstr>
      <vt:lpstr>Qué necesitas de los jurados</vt:lpstr>
      <vt:lpstr>Call to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42</cp:revision>
  <dcterms:modified xsi:type="dcterms:W3CDTF">2025-03-01T06:16:49Z</dcterms:modified>
</cp:coreProperties>
</file>